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BD632-9A50-4AF8-86A5-74EA6983C5EF}" type="datetimeFigureOut">
              <a:rPr lang="es-ES" smtClean="0"/>
              <a:t>11/12/2019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E86C2-3F89-42E0-BF0A-06C129F24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01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8880C-83FC-44DF-A3DB-E91F58954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4F1DA9-D54C-4DBC-B05B-D6B8D7E80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CD3103-F041-4A6B-AD2C-55C85129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63D05-FC8B-4107-98B3-6B18E4DCF21E}" type="datetime1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57E7D4-4719-4E70-81AE-B16F0C5E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80578D-7D87-4513-82B9-E6217F38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80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F2090-1877-4003-A805-26152FDA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B4AB2F-89F4-416C-A02C-40D81DE8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E66A2D-693E-4FEE-8671-63469CF5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1E9F0-A86B-4996-BCDB-85DC75999808}" type="datetime1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9B9A2-F808-44F4-874C-2D5DFB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922DA-7C2C-4E75-8EB3-83D953D8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70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106BC0-E60F-4243-940A-72CD761BA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88A4EB-FE08-4035-AB5E-417FD17AC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2BAD5-4A64-4CA8-94CE-6BD57DA9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74DB0-F7F4-430A-AB69-5FAAF429E8BD}" type="datetime1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A1386F-EB62-4CB4-908F-BC391AF5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83A853-9F48-4342-B8F9-EBADF389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18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D4884-94E2-4805-9954-A987C3FC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FBB71-F00D-462A-A0A3-196E75FD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DBF480-3588-4C13-9073-87A08E35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93E4-A002-49C2-B583-09106788BC26}" type="datetime1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6C63A6-A340-4A18-8FE8-7972909E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6FFCC-B895-414E-AA0A-7578C407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48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D3462-B41A-41E6-89F7-BD69B92C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B28D2E-1E96-4181-87BE-79D55F50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503D4-9C49-491A-B781-1EE3BF3C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0185-51CA-4403-BF97-C9067173BAEB}" type="datetime1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02E72E-9695-4B81-B267-D31D0F07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8D0757-0CEE-4BF0-9412-1F8B86DE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02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CECF0-324E-48F1-96E1-77EC1A67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515805-22A9-4BAE-A308-1742C7D5C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F2B859-EA2E-4932-9E15-F95F6751D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96C4E-A3ED-4DBA-89DF-DD467BA0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2923-38CC-43A9-B9E1-768C42524D78}" type="datetime1">
              <a:rPr lang="es-ES" smtClean="0"/>
              <a:t>11/12/2019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64F921-7A29-4473-AF2A-29F7113E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A71012-4F13-4BF3-A6E4-D1E38369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03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A1085-B497-43F1-AEDB-C9404CF0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54FC9-B194-4436-989B-BDB204194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F02DF3-709D-4AAB-B7F0-89C6DB02A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5983E8-4B80-430B-AEDE-F53248712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DA142B4-1F5C-4B32-AE76-5525A163D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AD8619-2D0A-4BD7-8F1E-23F1ABC4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295B-58D2-485F-8AEC-48D9139F87D4}" type="datetime1">
              <a:rPr lang="es-ES" smtClean="0"/>
              <a:t>11/12/2019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9F02D6-190A-4A1B-9FD2-3809F082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67DE57-B619-409B-BFBC-A646F97B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35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72018-76C9-42BC-85ED-68137838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1F1C26-60CB-407F-804D-015C4615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8E2DA-0E23-44EE-B5B2-A90481AE8927}" type="datetime1">
              <a:rPr lang="es-ES" smtClean="0"/>
              <a:t>11/12/2019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F28695-FE07-4DA4-9721-B0BB4536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3807AC-179E-42D6-A7BE-3F85A577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47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0A2B52-9775-41CB-B302-D4E864C1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55D-B7B7-4597-92C5-524B50CC9364}" type="datetime1">
              <a:rPr lang="es-ES" smtClean="0"/>
              <a:t>11/12/2019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B9E8141-D3F2-4C0C-A8CE-CBCCFA0E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E31D69-83FD-4085-9BC6-7ED46F01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35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3959C-A02F-49D2-BA7F-CB566F25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16E571-2786-41A8-97FA-C194A383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E3F150-75EB-4387-8152-A19CD352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DAD203-3034-4564-BBA3-8A7B12712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E58C-F912-44C7-B0D2-63002F5F9C84}" type="datetime1">
              <a:rPr lang="es-ES" smtClean="0"/>
              <a:t>11/12/2019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354D03-CB41-4B17-9F48-9D01F4434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AD9B11-5C9C-4429-9DFB-014F6DE6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13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A87E1-BBAA-40F4-BACA-F232DC56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54328F-8F53-4913-A8FD-4F749CBEB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CFD356-1707-4157-9052-305323A35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D8B0DB-03B6-4D55-8983-A66C581D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9BF-D764-4BF7-ADE0-FF21127BE1A0}" type="datetime1">
              <a:rPr lang="es-ES" smtClean="0"/>
              <a:t>11/12/2019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591207-7905-4995-AD0F-0D0B5CE9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F685B5-1362-445C-B3E4-91909502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07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9264EA8-08A4-4706-AF63-6887BF8C6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C2EAD6-7BA7-4156-A818-24F2946FC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4F1347-8315-4082-AEFD-8B2D8686A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31FE9-BCDB-4DCC-ACFF-74D124863801}" type="datetime1">
              <a:rPr lang="es-ES" smtClean="0"/>
              <a:t>11/12/2019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96DD99-12CB-47A5-88F0-F794A506F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64E438-F1DB-49B6-ACDB-0AFB9B997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E198-D61E-4168-8451-1FF7D24BE1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30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8BA49C3-B75E-453D-9E47-3A79C92C535C}"/>
              </a:ext>
            </a:extLst>
          </p:cNvPr>
          <p:cNvSpPr txBox="1"/>
          <p:nvPr/>
        </p:nvSpPr>
        <p:spPr>
          <a:xfrm>
            <a:off x="1714847" y="887700"/>
            <a:ext cx="267608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Preparar geles 8-10-12%</a:t>
            </a:r>
          </a:p>
          <a:p>
            <a:pPr algn="ctr"/>
            <a:r>
              <a:rPr lang="es-ES" dirty="0"/>
              <a:t>10-12 pocillos (1h)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1D11EE-B669-4DE6-8E39-38F3B76D7FFA}"/>
              </a:ext>
            </a:extLst>
          </p:cNvPr>
          <p:cNvSpPr txBox="1"/>
          <p:nvPr/>
        </p:nvSpPr>
        <p:spPr>
          <a:xfrm>
            <a:off x="2004268" y="1927966"/>
            <a:ext cx="2097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Cargar geles (30min)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E985C-0B0B-4B5D-ADE1-1E7517B235BD}"/>
              </a:ext>
            </a:extLst>
          </p:cNvPr>
          <p:cNvSpPr txBox="1"/>
          <p:nvPr/>
        </p:nvSpPr>
        <p:spPr>
          <a:xfrm>
            <a:off x="1752598" y="2833978"/>
            <a:ext cx="26005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Electroforesis 80-90V (3h)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5F3062-99AD-4387-95B2-1C44D62BF7BE}"/>
              </a:ext>
            </a:extLst>
          </p:cNvPr>
          <p:cNvSpPr txBox="1"/>
          <p:nvPr/>
        </p:nvSpPr>
        <p:spPr>
          <a:xfrm>
            <a:off x="1463176" y="3690569"/>
            <a:ext cx="31794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Transferencia 200-220mA (1,5h)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D13DAA-69F7-4713-ADBB-05D1FF4DF2EF}"/>
              </a:ext>
            </a:extLst>
          </p:cNvPr>
          <p:cNvSpPr txBox="1"/>
          <p:nvPr/>
        </p:nvSpPr>
        <p:spPr>
          <a:xfrm>
            <a:off x="1911984" y="4638213"/>
            <a:ext cx="22734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Bloqueo BSA 10% (1h)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7755436-77B8-4A95-BD24-24DECB48925B}"/>
              </a:ext>
            </a:extLst>
          </p:cNvPr>
          <p:cNvSpPr txBox="1"/>
          <p:nvPr/>
        </p:nvSpPr>
        <p:spPr>
          <a:xfrm>
            <a:off x="1911983" y="5531038"/>
            <a:ext cx="22734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Anticuerpo/s 1º (</a:t>
            </a:r>
            <a:r>
              <a:rPr lang="es-ES" dirty="0" err="1"/>
              <a:t>o.n</a:t>
            </a:r>
            <a:r>
              <a:rPr lang="es-ES" dirty="0"/>
              <a:t>.)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7534D58-88B0-4072-8F7F-50E67D98B8A3}"/>
              </a:ext>
            </a:extLst>
          </p:cNvPr>
          <p:cNvSpPr txBox="1"/>
          <p:nvPr/>
        </p:nvSpPr>
        <p:spPr>
          <a:xfrm>
            <a:off x="6095999" y="906010"/>
            <a:ext cx="26760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Lavados TTBS x3 (3x5min)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F6C1115-D9E7-4EDA-80B7-B2578539E4D6}"/>
              </a:ext>
            </a:extLst>
          </p:cNvPr>
          <p:cNvSpPr txBox="1"/>
          <p:nvPr/>
        </p:nvSpPr>
        <p:spPr>
          <a:xfrm>
            <a:off x="6360252" y="1811134"/>
            <a:ext cx="21475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Anticuerpo/s 2º (1h)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EE5634C-1CCC-43C4-B08B-31374741836F}"/>
              </a:ext>
            </a:extLst>
          </p:cNvPr>
          <p:cNvSpPr txBox="1"/>
          <p:nvPr/>
        </p:nvSpPr>
        <p:spPr>
          <a:xfrm>
            <a:off x="6909730" y="2701597"/>
            <a:ext cx="10570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Revelado</a:t>
            </a:r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43DA5119-F079-4051-8905-26FB8A8AD21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185400" y="1090676"/>
            <a:ext cx="1910599" cy="462502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9D3987F-E573-4678-A4C4-52E66BB598A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052892" y="1534031"/>
            <a:ext cx="0" cy="393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15F126C-1B11-4D60-BB71-E4809E029A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052892" y="2297298"/>
            <a:ext cx="0" cy="536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5BA5903-69F2-4177-BC47-4066B19E9DE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052891" y="3203310"/>
            <a:ext cx="1" cy="487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0942A9C1-C14F-4BF5-AD72-AFD281DC9A6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048693" y="4059901"/>
            <a:ext cx="4198" cy="5783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A1911F1-3A25-4026-B456-BAB58D1D2E3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3048692" y="5007545"/>
            <a:ext cx="1" cy="5234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05D0D94-CAFC-4EFD-B6A5-B707AC00682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434044" y="1275342"/>
            <a:ext cx="0" cy="535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1D13FCC-82C0-4CD9-B8CC-A2B38CF3B0B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34044" y="2180466"/>
            <a:ext cx="4193" cy="5211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:a16="http://schemas.microsoft.com/office/drawing/2014/main" id="{DE6F9D51-441F-439C-8D98-3B08875CE660}"/>
              </a:ext>
            </a:extLst>
          </p:cNvPr>
          <p:cNvSpPr txBox="1"/>
          <p:nvPr/>
        </p:nvSpPr>
        <p:spPr>
          <a:xfrm>
            <a:off x="2718313" y="309099"/>
            <a:ext cx="6607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Día 1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0927DCCF-4C8E-4FB7-B5F0-8AF06DF37E88}"/>
              </a:ext>
            </a:extLst>
          </p:cNvPr>
          <p:cNvSpPr txBox="1"/>
          <p:nvPr/>
        </p:nvSpPr>
        <p:spPr>
          <a:xfrm>
            <a:off x="7103664" y="315218"/>
            <a:ext cx="6607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Día 2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CDC50494-1095-4052-9A28-0D79F5C73D4E}"/>
              </a:ext>
            </a:extLst>
          </p:cNvPr>
          <p:cNvSpPr txBox="1"/>
          <p:nvPr/>
        </p:nvSpPr>
        <p:spPr>
          <a:xfrm>
            <a:off x="5691232" y="3307818"/>
            <a:ext cx="3749881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u="sng" dirty="0"/>
              <a:t>Preparar Ab 1º</a:t>
            </a:r>
          </a:p>
          <a:p>
            <a:r>
              <a:rPr lang="es-ES" dirty="0"/>
              <a:t>2-3mL a 1:500-1000 en BSA 5% + TTBS 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s-ES" dirty="0"/>
              <a:t>-            </a:t>
            </a:r>
          </a:p>
          <a:p>
            <a:r>
              <a:rPr lang="es-ES" dirty="0"/>
              <a:t>Casa comercial:</a:t>
            </a:r>
          </a:p>
          <a:p>
            <a:r>
              <a:rPr lang="es-ES" dirty="0"/>
              <a:t>Referencia:</a:t>
            </a:r>
          </a:p>
          <a:p>
            <a:r>
              <a:rPr lang="es-ES" dirty="0"/>
              <a:t>Especie: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34258A3C-E1E9-4374-ABDB-CA168677B4BF}"/>
              </a:ext>
            </a:extLst>
          </p:cNvPr>
          <p:cNvSpPr txBox="1"/>
          <p:nvPr/>
        </p:nvSpPr>
        <p:spPr>
          <a:xfrm>
            <a:off x="6492380" y="5300205"/>
            <a:ext cx="214758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u="sng" dirty="0"/>
              <a:t>Preparar Ab 2º</a:t>
            </a:r>
          </a:p>
          <a:p>
            <a:r>
              <a:rPr lang="es-ES" dirty="0"/>
              <a:t>25mL a 1:5000 (5µL)</a:t>
            </a:r>
          </a:p>
          <a:p>
            <a:r>
              <a:rPr lang="es-ES" dirty="0"/>
              <a:t>TBS-Caseína</a:t>
            </a: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Rb/ms - 680/800</a:t>
            </a:r>
            <a:r>
              <a:rPr lang="es-ES" dirty="0"/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119405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C6040F-D12D-4C61-804F-FD074E6D1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1" y="315960"/>
            <a:ext cx="11514818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31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94</Words>
  <Application>Microsoft Office PowerPoint</Application>
  <PresentationFormat>Panorámica</PresentationFormat>
  <Paragraphs>22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Marta Torrecilla Parra</dc:creator>
  <cp:lastModifiedBy>Marta Torrecilla Parra</cp:lastModifiedBy>
  <cp:revision>14</cp:revision>
  <dcterms:created xsi:type="dcterms:W3CDTF">2019-12-10T12:39:22Z</dcterms:created>
  <dcterms:modified xsi:type="dcterms:W3CDTF">2019-12-11T14:42:11Z</dcterms:modified>
</cp:coreProperties>
</file>